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7394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0803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Predictive AI for Equitable Auto Repair Resources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58377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how AI can optimize the distribution of auto repair services, ensuring equitable access and fostering sustainable economic growth.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545842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329" y="546604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5442228"/>
            <a:ext cx="215550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Philip </a:t>
            </a:r>
            <a:r>
              <a:rPr lang="en-US" sz="2100" b="1" dirty="0" smtClean="0">
                <a:solidFill>
                  <a:srgbClr val="38465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Iringo and Mary </a:t>
            </a:r>
            <a:r>
              <a:rPr lang="en-US" sz="2100" b="1" dirty="0" err="1" smtClean="0">
                <a:solidFill>
                  <a:srgbClr val="384653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Maina</a:t>
            </a:r>
            <a:endParaRPr lang="en-US" sz="2100" b="1" smtClean="0">
              <a:solidFill>
                <a:srgbClr val="384653"/>
              </a:solidFill>
              <a:latin typeface="Montserrat Bold" pitchFamily="34" charset="0"/>
              <a:ea typeface="Montserrat Bold" pitchFamily="34" charset="-122"/>
              <a:cs typeface="Montserrat Bold" pitchFamily="34" charset="-120"/>
            </a:endParaRPr>
          </a:p>
          <a:p>
            <a:pPr marL="0" indent="0" algn="l">
              <a:lnSpc>
                <a:spcPts val="2950"/>
              </a:lnSpc>
              <a:buNone/>
            </a:pP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988278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Addressing Critical Infrastructure Gaps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Many communities lack access to certified mechanics. This creates inefficiencies and unequal access to vital services.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SDG 9 Focus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Reliable vehicle repair is essential for resilient infrastructure. It supports economic growth and mobility networks.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534" y="790575"/>
            <a:ext cx="7755731" cy="1304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AI/ML Approach: Predictive Modeling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534" y="2392918"/>
            <a:ext cx="991553" cy="11899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69505" y="2591157"/>
            <a:ext cx="260949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Acquisition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69505" y="3036332"/>
            <a:ext cx="646676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Motor Vehicle Repair and Towing service data was gathered.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534" y="3582829"/>
            <a:ext cx="991553" cy="1476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69505" y="3781068"/>
            <a:ext cx="296453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Preprocessing &amp; Cleaning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469505" y="4226243"/>
            <a:ext cx="6466761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values were handled. Column names were standardized. Data was filtered by location and certifications.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534" y="5059085"/>
            <a:ext cx="991553" cy="11899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69505" y="5257324"/>
            <a:ext cx="2966085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69505" y="5702498"/>
            <a:ext cx="646676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Histograms, bar charts, and boxplots visualized disparities.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80534" y="6248995"/>
            <a:ext cx="991553" cy="118991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69505" y="6447234"/>
            <a:ext cx="260949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469505" y="6892409"/>
            <a:ext cx="6466761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Linear Regression predicted mechanic distribution.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50340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Findings: Geographic Disparities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253740"/>
            <a:ext cx="3705463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34779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Unequal Access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3964067"/>
            <a:ext cx="325707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Some ZIP codes have minimal or no certified mechanics.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3253740"/>
            <a:ext cx="3705463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34779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Urban Saturation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3964067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Urban areas are oversaturated with services.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444966"/>
            <a:ext cx="7627382" cy="1281232"/>
          </a:xfrm>
          <a:prstGeom prst="roundRect">
            <a:avLst>
              <a:gd name="adj" fmla="val 2536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56691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Rural Underserved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6155293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Many rural locations lack adequate service coverage.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702951"/>
            <a:ext cx="705921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State-Level Inconsistencies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740581"/>
            <a:ext cx="7627382" cy="2502218"/>
          </a:xfrm>
          <a:prstGeom prst="roundRect">
            <a:avLst>
              <a:gd name="adj" fmla="val 1298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52329" y="2748201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69975" y="2885718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Maryland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010531" y="2885718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50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1547277" y="2885718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252329" y="3369945"/>
            <a:ext cx="7611308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69975" y="3507462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California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9010531" y="3507462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35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11547277" y="3507462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252329" y="3991689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69975" y="4129207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Texas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9010531" y="4129207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28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1547277" y="4129207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6252329" y="4613434"/>
            <a:ext cx="7611308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69975" y="4750951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Montana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9010531" y="4750951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11547277" y="4750951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6244709" y="5486519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Boxplots exposed significant state-level inconsistencies in certified mechanic availability, with rural states experiencing longer wait times due to limited service options.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922145"/>
            <a:ext cx="721030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Strategic Policy Implications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959775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model's results can support policy decisions. These include investments in training programs. They also guide strategic placement of new service centers.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07562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Prioritize underserved areas for new infrastructure. This will improve accessibility.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484477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Support vocational training to increase certified mechanics. This addresses skill shortages.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61391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Incentivize repair businesses to open in rural areas. This promotes equitable distribution.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435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23040"/>
            <a:ext cx="1005613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Ethical Considerations in AI Deployment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97" y="5390614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Bias in Data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concentrated in Maryland may skew generalizability.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521981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2507" y="5390614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92383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Equity &amp; Access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92383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decisions must not reinforce existing disparities.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9681329" y="5360670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54017" y="5390614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38534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Privacy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38534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personally identifiable information was used.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2358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AI for Sustainable Progress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773918"/>
            <a:ext cx="162401" cy="83284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632" y="2773918"/>
            <a:ext cx="403443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Data-Driven Workforce Planning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5632" y="3260050"/>
            <a:ext cx="71400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precise allocation of resources.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83231" y="3823335"/>
            <a:ext cx="162401" cy="83284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70553" y="3823335"/>
            <a:ext cx="377535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Equitable Service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70553" y="4309467"/>
            <a:ext cx="681513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Guides fair access to critical services.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408271" y="4872752"/>
            <a:ext cx="162401" cy="83284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895594" y="487275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Fostering Innovation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895594" y="5358884"/>
            <a:ext cx="649009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Drives progress in industrial logistics and mobility.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8309" y="61658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model can scale into a decision-support tool. It serves governments, repair businesses, and community planners. Thoughtfully applied AI is an engine of sustainable progress.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Montserrat Bold</vt:lpstr>
      <vt:lpstr>Barlow Bold</vt:lpstr>
      <vt:lpstr>Calibri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PC</cp:lastModifiedBy>
  <cp:revision>2</cp:revision>
  <dcterms:created xsi:type="dcterms:W3CDTF">2025-06-08T20:04:18Z</dcterms:created>
  <dcterms:modified xsi:type="dcterms:W3CDTF">2025-06-08T20:07:03Z</dcterms:modified>
</cp:coreProperties>
</file>